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9" r:id="rId11"/>
    <p:sldId id="268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202302/0224ppt/MEXC Listing Service-1.pngMEXC Listing Service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202302/未命名文件夹/MEXC Listing Service-13.pngMEXC Listing Service-1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202302/未命名文件夹/MEXC Listing Service-2.pngMEXC Listing Service-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202302/未命名文件夹/MEXC Listing Service-3.pngMEXC Listing Service-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202302/未命名文件夹/MEXC Listing Service-4.pngMEXC Listing Service-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03/0303ppt/MEXC Listing Service-5.pngMEXC Listing Service-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03/0303ppt/MEXC Listing Service-6.pngMEXC Listing Service-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03/0303ppt/MEXC Listing Service-7.pngMEXC Listing Service-7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03/0303ppt/MEXC Listing Service-11.pngMEXC Listing Service-1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/Users/admin/Desktop/03/0303ppt/MEXC Listing Service-14.pngMEXC Listing Service-1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方正书宋_GBK</vt:lpstr>
      <vt:lpstr>Wingdings</vt:lpstr>
      <vt:lpstr>Calibri Light</vt:lpstr>
      <vt:lpstr>Helvetica Neue</vt:lpstr>
      <vt:lpstr>宋体</vt:lpstr>
      <vt:lpstr>汉仪书宋二KW</vt:lpstr>
      <vt:lpstr>Calibri</vt:lpstr>
      <vt:lpstr>微软雅黑</vt:lpstr>
      <vt:lpstr>汉仪旗黑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6</cp:revision>
  <dcterms:created xsi:type="dcterms:W3CDTF">2023-03-03T08:56:04Z</dcterms:created>
  <dcterms:modified xsi:type="dcterms:W3CDTF">2023-03-03T08:56:04Z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